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83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442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2"/>
            <a:ext cx="18814254" cy="3345179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32</cp:revision>
  <dcterms:modified xsi:type="dcterms:W3CDTF">2025-12-19T16:27:56Z</dcterms:modified>
</cp:coreProperties>
</file>